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3257005" y="352696"/>
            <a:ext cx="17856928" cy="3435533"/>
          </a:xfrm>
          <a:prstGeom prst="rect">
            <a:avLst/>
          </a:prstGeom>
        </p:spPr>
        <p:txBody>
          <a:bodyPr lIns="52251" tIns="52251" rIns="52251" bIns="52251">
            <a:noAutofit/>
          </a:bodyPr>
          <a:lstStyle>
            <a:lvl1pPr defTabSz="822960">
              <a:defRPr sz="1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idx="1"/>
          </p:nvPr>
        </p:nvSpPr>
        <p:spPr>
          <a:xfrm>
            <a:off x="3257005" y="3892731"/>
            <a:ext cx="17856928" cy="8033659"/>
          </a:xfrm>
          <a:prstGeom prst="rect">
            <a:avLst/>
          </a:prstGeom>
        </p:spPr>
        <p:txBody>
          <a:bodyPr lIns="52251" tIns="52251" rIns="52251" bIns="52251">
            <a:noAutofit/>
          </a:bodyPr>
          <a:lstStyle>
            <a:lvl1pPr marL="1104900" indent="-787400" defTabSz="82296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  <a:lvl2pPr marL="1549400" indent="-787400" defTabSz="82296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2pPr>
            <a:lvl3pPr marL="1993900" indent="-787400" defTabSz="82296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3pPr>
            <a:lvl4pPr marL="2438400" indent="-787400" defTabSz="82296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4pPr>
            <a:lvl5pPr marL="2882900" indent="-787400" defTabSz="82296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961404" y="13049794"/>
            <a:ext cx="448129" cy="486229"/>
          </a:xfrm>
          <a:prstGeom prst="rect">
            <a:avLst/>
          </a:prstGeom>
        </p:spPr>
        <p:txBody>
          <a:bodyPr lIns="65314" tIns="65314" rIns="65314" bIns="65314"/>
          <a:lstStyle>
            <a:lvl1pPr defTabSz="822960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3257005" y="2299062"/>
            <a:ext cx="17856928" cy="4637316"/>
          </a:xfrm>
          <a:prstGeom prst="rect">
            <a:avLst/>
          </a:prstGeom>
        </p:spPr>
        <p:txBody>
          <a:bodyPr lIns="52251" tIns="52251" rIns="52251" bIns="52251" anchor="b">
            <a:noAutofit/>
          </a:bodyPr>
          <a:lstStyle>
            <a:lvl1pPr defTabSz="822960">
              <a:defRPr sz="1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sz="quarter" idx="1"/>
          </p:nvPr>
        </p:nvSpPr>
        <p:spPr>
          <a:xfrm>
            <a:off x="3257005" y="7067005"/>
            <a:ext cx="17856928" cy="1593670"/>
          </a:xfrm>
          <a:prstGeom prst="rect">
            <a:avLst/>
          </a:prstGeom>
        </p:spPr>
        <p:txBody>
          <a:bodyPr lIns="52251" tIns="52251" rIns="52251" bIns="52251" anchor="t">
            <a:noAutofit/>
          </a:bodyPr>
          <a:lstStyle>
            <a:lvl1pPr marL="0" indent="0" algn="ctr" defTabSz="822960">
              <a:spcBef>
                <a:spcPts val="0"/>
              </a:spcBef>
              <a:buSzTx/>
              <a:buNone/>
              <a:defRPr sz="48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 defTabSz="822960">
              <a:spcBef>
                <a:spcPts val="0"/>
              </a:spcBef>
              <a:buSzTx/>
              <a:buNone/>
              <a:defRPr sz="48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 defTabSz="822960">
              <a:spcBef>
                <a:spcPts val="0"/>
              </a:spcBef>
              <a:buSzTx/>
              <a:buNone/>
              <a:defRPr sz="48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 defTabSz="822960">
              <a:spcBef>
                <a:spcPts val="0"/>
              </a:spcBef>
              <a:buSzTx/>
              <a:buNone/>
              <a:defRPr sz="48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 defTabSz="822960">
              <a:spcBef>
                <a:spcPts val="0"/>
              </a:spcBef>
              <a:buSzTx/>
              <a:buNone/>
              <a:defRPr sz="48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1961404" y="13049794"/>
            <a:ext cx="448129" cy="486229"/>
          </a:xfrm>
          <a:prstGeom prst="rect">
            <a:avLst/>
          </a:prstGeom>
        </p:spPr>
        <p:txBody>
          <a:bodyPr lIns="65314" tIns="65314" rIns="65314" bIns="65314"/>
          <a:lstStyle>
            <a:lvl1pPr defTabSz="822960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4833937" y="357187"/>
            <a:ext cx="14716127" cy="3429001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defTabSz="821531">
              <a:defRPr sz="1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4833937" y="3893343"/>
            <a:ext cx="14716127" cy="8036721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marL="1079500" indent="-762000" defTabSz="821531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  <a:lvl2pPr marL="1524000" indent="-762000" defTabSz="821531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2pPr>
            <a:lvl3pPr marL="1968500" indent="-762000" defTabSz="821531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3pPr>
            <a:lvl4pPr marL="2413000" indent="-762000" defTabSz="821531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4pPr>
            <a:lvl5pPr marL="2857500" indent="-762000" defTabSz="821531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1952882" y="13019484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4298156" y="-535782"/>
            <a:ext cx="14716126" cy="3429001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algn="l" defTabSz="821531">
              <a:defRPr sz="8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Body Level One…"/>
          <p:cNvSpPr txBox="1"/>
          <p:nvPr>
            <p:ph type="body" sz="half" idx="1"/>
          </p:nvPr>
        </p:nvSpPr>
        <p:spPr>
          <a:xfrm>
            <a:off x="4048125" y="2928937"/>
            <a:ext cx="14716125" cy="803672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>
            <a:lvl1pPr marL="1106714" indent="-789214" defTabSz="821531">
              <a:spcBef>
                <a:spcPts val="3300"/>
              </a:spcBef>
              <a:buSzPct val="70000"/>
              <a:defRPr sz="5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1pPr>
            <a:lvl2pPr marL="1551214" indent="-789214" defTabSz="821531">
              <a:spcBef>
                <a:spcPts val="3300"/>
              </a:spcBef>
              <a:buSzPct val="70000"/>
              <a:defRPr sz="5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2pPr>
            <a:lvl3pPr marL="1995714" indent="-789214" defTabSz="821531">
              <a:spcBef>
                <a:spcPts val="3300"/>
              </a:spcBef>
              <a:buSzPct val="70000"/>
              <a:defRPr sz="5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3pPr>
            <a:lvl4pPr marL="2440214" indent="-789214" defTabSz="821531">
              <a:spcBef>
                <a:spcPts val="3300"/>
              </a:spcBef>
              <a:buSzPct val="70000"/>
              <a:defRPr sz="5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4pPr>
            <a:lvl5pPr marL="2884714" indent="-789214" defTabSz="821531">
              <a:spcBef>
                <a:spcPts val="3300"/>
              </a:spcBef>
              <a:buSzPct val="70000"/>
              <a:defRPr sz="5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Melior"/>
                <a:ea typeface="Melior"/>
                <a:cs typeface="Melior"/>
                <a:sym typeface="Melio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1952882" y="13019484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/>
          <p:nvPr>
            <p:ph type="title"/>
          </p:nvPr>
        </p:nvSpPr>
        <p:spPr>
          <a:xfrm>
            <a:off x="4746171" y="3058885"/>
            <a:ext cx="14880773" cy="3864430"/>
          </a:xfrm>
          <a:prstGeom prst="rect">
            <a:avLst/>
          </a:prstGeom>
        </p:spPr>
        <p:txBody>
          <a:bodyPr lIns="43542" tIns="43542" rIns="43542" bIns="43542" anchor="b">
            <a:noAutofit/>
          </a:bodyPr>
          <a:lstStyle>
            <a:lvl1pPr defTabSz="1125140">
              <a:defRPr sz="1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4" name="Body Level One…"/>
          <p:cNvSpPr txBox="1"/>
          <p:nvPr>
            <p:ph type="body" sz="quarter" idx="1"/>
          </p:nvPr>
        </p:nvSpPr>
        <p:spPr>
          <a:xfrm>
            <a:off x="4746171" y="7032171"/>
            <a:ext cx="14880773" cy="1328058"/>
          </a:xfrm>
          <a:prstGeom prst="rect">
            <a:avLst/>
          </a:prstGeom>
        </p:spPr>
        <p:txBody>
          <a:bodyPr lIns="43542" tIns="43542" rIns="43542" bIns="43542" anchor="t">
            <a:noAutofit/>
          </a:bodyPr>
          <a:lstStyle>
            <a:lvl1pPr marL="0" indent="0" algn="ctr" defTabSz="112514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 defTabSz="112514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 defTabSz="112514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 defTabSz="112514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 defTabSz="112514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1986079" y="12017829"/>
            <a:ext cx="400958" cy="426358"/>
          </a:xfrm>
          <a:prstGeom prst="rect">
            <a:avLst/>
          </a:prstGeom>
        </p:spPr>
        <p:txBody>
          <a:bodyPr lIns="54428" tIns="54428" rIns="54428" bIns="54428"/>
          <a:lstStyle>
            <a:lvl1pPr defTabSz="1125140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/>
          <p:nvPr>
            <p:ph type="title"/>
          </p:nvPr>
        </p:nvSpPr>
        <p:spPr>
          <a:xfrm>
            <a:off x="4833937" y="357187"/>
            <a:ext cx="14716126" cy="3429001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defTabSz="821531">
              <a:defRPr sz="1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3" name="Body Level One…"/>
          <p:cNvSpPr txBox="1"/>
          <p:nvPr>
            <p:ph type="body" sz="half" idx="1"/>
          </p:nvPr>
        </p:nvSpPr>
        <p:spPr>
          <a:xfrm>
            <a:off x="4833937" y="3893343"/>
            <a:ext cx="14716126" cy="8036720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marL="1106714" indent="-789214" defTabSz="821531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1pPr>
            <a:lvl2pPr marL="1551214" indent="-789214" defTabSz="821531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2pPr>
            <a:lvl3pPr marL="1995714" indent="-789214" defTabSz="821531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3pPr>
            <a:lvl4pPr marL="2440214" indent="-789214" defTabSz="821531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4pPr>
            <a:lvl5pPr marL="2884714" indent="-789214" defTabSz="821531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xfrm>
            <a:off x="11952882" y="13019484"/>
            <a:ext cx="460376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hansens_vaeg_FINAL_CS2.pdf" descr="hansens_vaeg_FINAL_CS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8506" y="-1"/>
            <a:ext cx="24599991" cy="974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14666" y="10449680"/>
            <a:ext cx="4954668" cy="2348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"/>
          <p:cNvSpPr/>
          <p:nvPr/>
        </p:nvSpPr>
        <p:spPr>
          <a:xfrm>
            <a:off x="-39082" y="-66384"/>
            <a:ext cx="24462164" cy="13990399"/>
          </a:xfrm>
          <a:prstGeom prst="rect">
            <a:avLst/>
          </a:pr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 defTabSz="600891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77" name="100 år"/>
          <p:cNvSpPr txBox="1"/>
          <p:nvPr/>
        </p:nvSpPr>
        <p:spPr>
          <a:xfrm>
            <a:off x="1168622" y="4862257"/>
            <a:ext cx="22046756" cy="2809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>
            <a:lvl1pPr defTabSz="600891">
              <a:lnSpc>
                <a:spcPct val="80000"/>
              </a:lnSpc>
              <a:defRPr sz="176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lvl1pPr>
          </a:lstStyle>
          <a:p>
            <a:pPr/>
            <a:r>
              <a:t>100 år</a:t>
            </a:r>
          </a:p>
        </p:txBody>
      </p:sp>
      <p:pic>
        <p:nvPicPr>
          <p:cNvPr id="178" name="h_stjerne_hvid.pdf" descr="h_stjerne_hvi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02333" y="12007288"/>
            <a:ext cx="1204432" cy="1204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2022-09-04 22.29.09-FRB bæger 1929.psd" descr="2022-09-04 22.29.09-FRB bæger 1929.ps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6695" y="624844"/>
            <a:ext cx="15557769" cy="12466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67638" y="1062322"/>
            <a:ext cx="3591502" cy="1702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"/>
          <p:cNvSpPr/>
          <p:nvPr/>
        </p:nvSpPr>
        <p:spPr>
          <a:xfrm>
            <a:off x="-39082" y="-66384"/>
            <a:ext cx="24462164" cy="13990399"/>
          </a:xfrm>
          <a:prstGeom prst="rect">
            <a:avLst/>
          </a:pr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 defTabSz="600891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4" name="Gør dig umage"/>
          <p:cNvSpPr txBox="1"/>
          <p:nvPr/>
        </p:nvSpPr>
        <p:spPr>
          <a:xfrm>
            <a:off x="1168622" y="5294057"/>
            <a:ext cx="22046756" cy="1946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>
            <a:lvl1pPr defTabSz="600891">
              <a:lnSpc>
                <a:spcPct val="80000"/>
              </a:lnSpc>
              <a:defRPr sz="120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lvl1pPr>
          </a:lstStyle>
          <a:p>
            <a:pPr/>
            <a:r>
              <a:t>Gør dig umage</a:t>
            </a:r>
          </a:p>
        </p:txBody>
      </p:sp>
      <p:pic>
        <p:nvPicPr>
          <p:cNvPr id="185" name="h_stjerne_hvid.pdf" descr="h_stjerne_hvi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02334" y="12007288"/>
            <a:ext cx="1204431" cy="1204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eskimo 5_rgb.jpg" descr="eskimo 5_rg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9257" y="25466"/>
            <a:ext cx="16787747" cy="12673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9164" y="10738819"/>
            <a:ext cx="3591502" cy="1702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"/>
          <p:cNvSpPr/>
          <p:nvPr/>
        </p:nvSpPr>
        <p:spPr>
          <a:xfrm>
            <a:off x="-39082" y="-66384"/>
            <a:ext cx="24462164" cy="13990399"/>
          </a:xfrm>
          <a:prstGeom prst="rect">
            <a:avLst/>
          </a:pr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 defTabSz="600891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1" name="Det skal mærkes"/>
          <p:cNvSpPr txBox="1"/>
          <p:nvPr/>
        </p:nvSpPr>
        <p:spPr>
          <a:xfrm>
            <a:off x="1168622" y="5294057"/>
            <a:ext cx="22046756" cy="1946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>
            <a:lvl1pPr defTabSz="600891">
              <a:lnSpc>
                <a:spcPct val="80000"/>
              </a:lnSpc>
              <a:defRPr sz="120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lvl1pPr>
          </a:lstStyle>
          <a:p>
            <a:pPr/>
            <a:r>
              <a:t>Det skal mærkes</a:t>
            </a:r>
          </a:p>
        </p:txBody>
      </p:sp>
      <p:pic>
        <p:nvPicPr>
          <p:cNvPr id="192" name="h_stjerne_hvid.pdf" descr="h_stjerne_hvi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02334" y="12007288"/>
            <a:ext cx="1204431" cy="1204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Ingen madspild…"/>
          <p:cNvSpPr txBox="1"/>
          <p:nvPr/>
        </p:nvSpPr>
        <p:spPr>
          <a:xfrm>
            <a:off x="3861203" y="3952911"/>
            <a:ext cx="14535016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599" indent="-228599" algn="l">
              <a:lnSpc>
                <a:spcPct val="209999"/>
              </a:lnSpc>
              <a:buSzPct val="94000"/>
              <a:buBlip>
                <a:blip r:embed="rId2"/>
              </a:buBlip>
              <a:defRPr sz="8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BrownStd-Bold"/>
                <a:ea typeface="BrownStd-Bold"/>
                <a:cs typeface="BrownStd-Bold"/>
                <a:sym typeface="BrownStd-Bold"/>
              </a:defRPr>
            </a:pPr>
            <a:r>
              <a:t>   Ingen madspild</a:t>
            </a:r>
          </a:p>
          <a:p>
            <a:pPr marL="228599" indent="-228599" algn="l">
              <a:lnSpc>
                <a:spcPct val="209999"/>
              </a:lnSpc>
              <a:buSzPct val="94000"/>
              <a:buBlip>
                <a:blip r:embed="rId2"/>
              </a:buBlip>
              <a:defRPr sz="8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pPr>
            <a:r>
              <a:t>  Cirkulære ressourcer</a:t>
            </a:r>
          </a:p>
        </p:txBody>
      </p:sp>
      <p:pic>
        <p:nvPicPr>
          <p:cNvPr id="195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67638" y="1062322"/>
            <a:ext cx="3591502" cy="1702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23.jpg" descr="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1291" y="-2444468"/>
            <a:ext cx="24806582" cy="18604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Hansens Bread Ice Cream 50x70.pdf" descr="Hansens Bread Ice Cream 50x7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9233" y="-1"/>
            <a:ext cx="9797134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smeltet.jpg" descr="smelte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02963" y="-5772729"/>
            <a:ext cx="14903503" cy="264951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Ingen madspild…"/>
          <p:cNvSpPr txBox="1"/>
          <p:nvPr/>
        </p:nvSpPr>
        <p:spPr>
          <a:xfrm>
            <a:off x="3861203" y="3952911"/>
            <a:ext cx="14535016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28599" indent="-228599" algn="l">
              <a:lnSpc>
                <a:spcPct val="209999"/>
              </a:lnSpc>
              <a:buSzPct val="94000"/>
              <a:buBlip>
                <a:blip r:embed="rId2"/>
              </a:buBlip>
              <a:defRPr sz="8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pPr>
            <a:r>
              <a:t>   Ingen madspild</a:t>
            </a:r>
            <a:endParaRPr>
              <a:latin typeface="BrownStd-Light"/>
              <a:ea typeface="BrownStd-Light"/>
              <a:cs typeface="BrownStd-Light"/>
              <a:sym typeface="BrownStd-Light"/>
            </a:endParaRPr>
          </a:p>
          <a:p>
            <a:pPr marL="228599" indent="-228599" algn="l">
              <a:lnSpc>
                <a:spcPct val="209999"/>
              </a:lnSpc>
              <a:buSzPct val="94000"/>
              <a:buBlip>
                <a:blip r:embed="rId2"/>
              </a:buBlip>
              <a:defRPr sz="8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BrownStd-Bold"/>
                <a:ea typeface="BrownStd-Bold"/>
                <a:cs typeface="BrownStd-Bold"/>
                <a:sym typeface="BrownStd-Bold"/>
              </a:defRPr>
            </a:pPr>
            <a:r>
              <a:t>  Cirkulære ressourcer</a:t>
            </a:r>
          </a:p>
        </p:txBody>
      </p:sp>
      <p:pic>
        <p:nvPicPr>
          <p:cNvPr id="203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67638" y="1062322"/>
            <a:ext cx="3591502" cy="1702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2018-12-03 10.52.31.jpg" descr="2018-12-03 10.52.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1050" y="-3104744"/>
            <a:ext cx="24759809" cy="18574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DSC02928-2.jpg" descr="DSC02928-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7808" y="-3013483"/>
            <a:ext cx="25582238" cy="170662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"/>
          <p:cNvSpPr/>
          <p:nvPr/>
        </p:nvSpPr>
        <p:spPr>
          <a:xfrm>
            <a:off x="-39082" y="-66384"/>
            <a:ext cx="24462164" cy="13990399"/>
          </a:xfrm>
          <a:prstGeom prst="rect">
            <a:avLst/>
          </a:pr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 defTabSz="600891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10" name="Solen er ismandens ven"/>
          <p:cNvSpPr txBox="1"/>
          <p:nvPr/>
        </p:nvSpPr>
        <p:spPr>
          <a:xfrm>
            <a:off x="1168622" y="5294057"/>
            <a:ext cx="22046756" cy="1946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>
            <a:lvl1pPr defTabSz="600891">
              <a:lnSpc>
                <a:spcPct val="80000"/>
              </a:lnSpc>
              <a:defRPr sz="120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BrownStd-Regular"/>
                <a:ea typeface="BrownStd-Regular"/>
                <a:cs typeface="BrownStd-Regular"/>
                <a:sym typeface="BrownStd-Regular"/>
              </a:defRPr>
            </a:lvl1pPr>
          </a:lstStyle>
          <a:p>
            <a:pPr/>
            <a:r>
              <a:t>Solen er ismandens ven</a:t>
            </a:r>
          </a:p>
        </p:txBody>
      </p:sp>
      <p:pic>
        <p:nvPicPr>
          <p:cNvPr id="211" name="h_stjerne_hvid.pdf" descr="h_stjerne_hvi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02334" y="12007288"/>
            <a:ext cx="1204431" cy="1204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odavandsis_poster_solstang.jpg" descr="sodavandsis_poster_solsta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987" y="-40909"/>
            <a:ext cx="10056627" cy="139988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hansens_wall_preview.jpg" descr="hansens_wall_preview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90125" y="-31726"/>
            <a:ext cx="18051080" cy="13779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20220919_124319.JPG" descr="20220919_1243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43602" y="-541030"/>
            <a:ext cx="27235496" cy="204266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20220920_153207.JPG" descr="20220920_15320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765" y="-6795738"/>
            <a:ext cx="27947111" cy="20960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hansens_vaeg_FINAL_CS2.pdf" descr="hansens_vaeg_FINAL_CS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8506" y="-1"/>
            <a:ext cx="24599991" cy="974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HA_logo_2022_RGB.pdf" descr="HA_logo_2022_RGB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14666" y="10449680"/>
            <a:ext cx="4954668" cy="2348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